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3" r:id="rId6"/>
    <p:sldId id="264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09724-3703-4B77-B80C-4389634D3A01}" v="5" dt="2018-12-05T14:33:4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ng ko" userId="c0e681381d437f9a" providerId="Windows Live" clId="Web-{44209724-3703-4B77-B80C-4389634D3A01}"/>
    <pc:docChg chg="addSld modSld">
      <pc:chgData name="kaming ko" userId="c0e681381d437f9a" providerId="Windows Live" clId="Web-{44209724-3703-4B77-B80C-4389634D3A01}" dt="2018-12-05T15:54:20.499" v="645" actId="1076"/>
      <pc:docMkLst>
        <pc:docMk/>
      </pc:docMkLst>
      <pc:sldChg chg="addSp delSp modSp mod setBg delDesignElem">
        <pc:chgData name="kaming ko" userId="c0e681381d437f9a" providerId="Windows Live" clId="Web-{44209724-3703-4B77-B80C-4389634D3A01}" dt="2018-12-05T14:35:35.620" v="116"/>
        <pc:sldMkLst>
          <pc:docMk/>
          <pc:sldMk cId="703088496" sldId="256"/>
        </pc:sldMkLst>
        <pc:spChg chg="mod">
          <ac:chgData name="kaming ko" userId="c0e681381d437f9a" providerId="Windows Live" clId="Web-{44209724-3703-4B77-B80C-4389634D3A01}" dt="2018-12-05T14:35:35.620" v="116"/>
          <ac:spMkLst>
            <pc:docMk/>
            <pc:sldMk cId="703088496" sldId="256"/>
            <ac:spMk id="15" creationId="{C1AD0819-B810-43C1-B6AE-7467EDBE20F8}"/>
          </ac:spMkLst>
        </pc:spChg>
        <pc:spChg chg="del mod">
          <ac:chgData name="kaming ko" userId="c0e681381d437f9a" providerId="Windows Live" clId="Web-{44209724-3703-4B77-B80C-4389634D3A01}" dt="2018-12-05T13:21:13.947" v="51"/>
          <ac:spMkLst>
            <pc:docMk/>
            <pc:sldMk cId="703088496" sldId="256"/>
            <ac:spMk id="16" creationId="{CB9A17B2-DA9A-4459-9FA3-7B17C2953607}"/>
          </ac:spMkLst>
        </pc:spChg>
        <pc:spChg chg="add">
          <ac:chgData name="kaming ko" userId="c0e681381d437f9a" providerId="Windows Live" clId="Web-{44209724-3703-4B77-B80C-4389634D3A01}" dt="2018-12-05T14:35:35.620" v="116"/>
          <ac:spMkLst>
            <pc:docMk/>
            <pc:sldMk cId="703088496" sldId="256"/>
            <ac:spMk id="20" creationId="{37C89E4B-3C9F-44B9-8B86-D9E3D112D8EC}"/>
          </ac:spMkLst>
        </pc:spChg>
        <pc:picChg chg="mod">
          <ac:chgData name="kaming ko" userId="c0e681381d437f9a" providerId="Windows Live" clId="Web-{44209724-3703-4B77-B80C-4389634D3A01}" dt="2018-12-05T14:35:35.620" v="116"/>
          <ac:picMkLst>
            <pc:docMk/>
            <pc:sldMk cId="703088496" sldId="256"/>
            <ac:picMk id="5" creationId="{299C624D-78DF-4CC3-A979-8387F7F82E97}"/>
          </ac:picMkLst>
        </pc:picChg>
        <pc:cxnChg chg="add">
          <ac:chgData name="kaming ko" userId="c0e681381d437f9a" providerId="Windows Live" clId="Web-{44209724-3703-4B77-B80C-4389634D3A01}" dt="2018-12-05T14:35:35.620" v="116"/>
          <ac:cxnSpMkLst>
            <pc:docMk/>
            <pc:sldMk cId="703088496" sldId="256"/>
            <ac:cxnSpMk id="22" creationId="{AA2EAA10-076F-46BD-8F0F-B9A2FB77A85C}"/>
          </ac:cxnSpMkLst>
        </pc:cxnChg>
        <pc:cxnChg chg="add">
          <ac:chgData name="kaming ko" userId="c0e681381d437f9a" providerId="Windows Live" clId="Web-{44209724-3703-4B77-B80C-4389634D3A01}" dt="2018-12-05T14:35:35.620" v="116"/>
          <ac:cxnSpMkLst>
            <pc:docMk/>
            <pc:sldMk cId="703088496" sldId="256"/>
            <ac:cxnSpMk id="24" creationId="{D891E407-403B-4764-86C9-33A56D3BCAA3}"/>
          </ac:cxnSpMkLst>
        </pc:cxnChg>
      </pc:sldChg>
      <pc:sldChg chg="addSp delSp modSp mod setBg setClrOvrMap delDesignElem">
        <pc:chgData name="kaming ko" userId="c0e681381d437f9a" providerId="Windows Live" clId="Web-{44209724-3703-4B77-B80C-4389634D3A01}" dt="2018-12-05T14:35:06.917" v="110"/>
        <pc:sldMkLst>
          <pc:docMk/>
          <pc:sldMk cId="1276485372" sldId="257"/>
        </pc:sldMkLst>
        <pc:spChg chg="mod ord">
          <ac:chgData name="kaming ko" userId="c0e681381d437f9a" providerId="Windows Live" clId="Web-{44209724-3703-4B77-B80C-4389634D3A01}" dt="2018-12-05T13:24:11.714" v="72"/>
          <ac:spMkLst>
            <pc:docMk/>
            <pc:sldMk cId="1276485372" sldId="257"/>
            <ac:spMk id="4" creationId="{5DCD9EF3-2203-4BDF-AA42-7A417E03BBC3}"/>
          </ac:spMkLst>
        </pc:spChg>
        <pc:spChg chg="del mod">
          <ac:chgData name="kaming ko" userId="c0e681381d437f9a" providerId="Windows Live" clId="Web-{44209724-3703-4B77-B80C-4389634D3A01}" dt="2018-12-05T13:21:51.229" v="58"/>
          <ac:spMkLst>
            <pc:docMk/>
            <pc:sldMk cId="1276485372" sldId="257"/>
            <ac:spMk id="7" creationId="{ECE63763-0FF6-4F2A-A821-580093FEC3E8}"/>
          </ac:spMkLst>
        </pc:spChg>
        <pc:spChg chg="add del">
          <ac:chgData name="kaming ko" userId="c0e681381d437f9a" providerId="Windows Live" clId="Web-{44209724-3703-4B77-B80C-4389634D3A01}" dt="2018-12-05T13:24:05.995" v="67"/>
          <ac:spMkLst>
            <pc:docMk/>
            <pc:sldMk cId="1276485372" sldId="257"/>
            <ac:spMk id="11" creationId="{F6E384F5-137A-40B1-97F0-694CC6ECD59C}"/>
          </ac:spMkLst>
        </pc:spChg>
        <pc:spChg chg="add del">
          <ac:chgData name="kaming ko" userId="c0e681381d437f9a" providerId="Windows Live" clId="Web-{44209724-3703-4B77-B80C-4389634D3A01}" dt="2018-12-05T13:24:05.995" v="67"/>
          <ac:spMkLst>
            <pc:docMk/>
            <pc:sldMk cId="1276485372" sldId="257"/>
            <ac:spMk id="12" creationId="{9DBC4630-03DA-474F-BBCB-BA3AE6B317A4}"/>
          </ac:spMkLst>
        </pc:spChg>
        <pc:spChg chg="add del">
          <ac:chgData name="kaming ko" userId="c0e681381d437f9a" providerId="Windows Live" clId="Web-{44209724-3703-4B77-B80C-4389634D3A01}" dt="2018-12-05T13:24:08.760" v="69"/>
          <ac:spMkLst>
            <pc:docMk/>
            <pc:sldMk cId="1276485372" sldId="257"/>
            <ac:spMk id="13" creationId="{D5C3FE89-A0B6-4C0E-A1F2-7CA2025B3A6B}"/>
          </ac:spMkLst>
        </pc:spChg>
        <pc:spChg chg="add del">
          <ac:chgData name="kaming ko" userId="c0e681381d437f9a" providerId="Windows Live" clId="Web-{44209724-3703-4B77-B80C-4389634D3A01}" dt="2018-12-05T13:24:02.526" v="65"/>
          <ac:spMkLst>
            <pc:docMk/>
            <pc:sldMk cId="1276485372" sldId="257"/>
            <ac:spMk id="14" creationId="{F0618178-4B5C-46A4-9E68-052C31FA6E9A}"/>
          </ac:spMkLst>
        </pc:spChg>
        <pc:spChg chg="add del">
          <ac:chgData name="kaming ko" userId="c0e681381d437f9a" providerId="Windows Live" clId="Web-{44209724-3703-4B77-B80C-4389634D3A01}" dt="2018-12-05T13:24:08.760" v="69"/>
          <ac:spMkLst>
            <pc:docMk/>
            <pc:sldMk cId="1276485372" sldId="257"/>
            <ac:spMk id="15" creationId="{8A6D7C84-6176-4F2A-985C-7F1B8C39D759}"/>
          </ac:spMkLst>
        </pc:spChg>
        <pc:spChg chg="add del">
          <ac:chgData name="kaming ko" userId="c0e681381d437f9a" providerId="Windows Live" clId="Web-{44209724-3703-4B77-B80C-4389634D3A01}" dt="2018-12-05T13:24:08.760" v="69"/>
          <ac:spMkLst>
            <pc:docMk/>
            <pc:sldMk cId="1276485372" sldId="257"/>
            <ac:spMk id="17" creationId="{C8E319B0-C403-46B6-8DDF-C46B5EB134C7}"/>
          </ac:spMkLst>
        </pc:spChg>
        <pc:spChg chg="add del">
          <ac:chgData name="kaming ko" userId="c0e681381d437f9a" providerId="Windows Live" clId="Web-{44209724-3703-4B77-B80C-4389634D3A01}" dt="2018-12-05T13:24:05.995" v="67"/>
          <ac:spMkLst>
            <pc:docMk/>
            <pc:sldMk cId="1276485372" sldId="257"/>
            <ac:spMk id="18" creationId="{78418A25-6EAC-4140-BFE6-284E1925B5EE}"/>
          </ac:spMkLst>
        </pc:spChg>
        <pc:spChg chg="add del">
          <ac:chgData name="kaming ko" userId="c0e681381d437f9a" providerId="Windows Live" clId="Web-{44209724-3703-4B77-B80C-4389634D3A01}" dt="2018-12-05T13:24:08.760" v="69"/>
          <ac:spMkLst>
            <pc:docMk/>
            <pc:sldMk cId="1276485372" sldId="257"/>
            <ac:spMk id="19" creationId="{E1E27C89-94CF-4F2D-8750-9361FD1D9028}"/>
          </ac:spMkLst>
        </pc:spChg>
        <pc:spChg chg="add del">
          <ac:chgData name="kaming ko" userId="c0e681381d437f9a" providerId="Windows Live" clId="Web-{44209724-3703-4B77-B80C-4389634D3A01}" dt="2018-12-05T13:24:05.995" v="67"/>
          <ac:spMkLst>
            <pc:docMk/>
            <pc:sldMk cId="1276485372" sldId="257"/>
            <ac:spMk id="20" creationId="{31103AB2-C090-458F-B752-294F23AFA8AD}"/>
          </ac:spMkLst>
        </pc:spChg>
        <pc:spChg chg="add del">
          <ac:chgData name="kaming ko" userId="c0e681381d437f9a" providerId="Windows Live" clId="Web-{44209724-3703-4B77-B80C-4389634D3A01}" dt="2018-12-05T13:24:11.589" v="71"/>
          <ac:spMkLst>
            <pc:docMk/>
            <pc:sldMk cId="1276485372" sldId="257"/>
            <ac:spMk id="21" creationId="{928F64C6-FE22-4FC1-A763-DFCC514811BD}"/>
          </ac:spMkLst>
        </pc:spChg>
        <pc:spChg chg="add">
          <ac:chgData name="kaming ko" userId="c0e681381d437f9a" providerId="Windows Live" clId="Web-{44209724-3703-4B77-B80C-4389634D3A01}" dt="2018-12-05T13:24:11.714" v="72"/>
          <ac:spMkLst>
            <pc:docMk/>
            <pc:sldMk cId="1276485372" sldId="257"/>
            <ac:spMk id="23" creationId="{F0618178-4B5C-46A4-9E68-052C31FA6E9A}"/>
          </ac:spMkLst>
        </pc:spChg>
        <pc:picChg chg="add mod ord">
          <ac:chgData name="kaming ko" userId="c0e681381d437f9a" providerId="Windows Live" clId="Web-{44209724-3703-4B77-B80C-4389634D3A01}" dt="2018-12-05T13:25:12.979" v="88" actId="14100"/>
          <ac:picMkLst>
            <pc:docMk/>
            <pc:sldMk cId="1276485372" sldId="257"/>
            <ac:picMk id="2" creationId="{350668A5-00E4-472C-BFDD-12485A4BA6D7}"/>
          </ac:picMkLst>
        </pc:picChg>
        <pc:picChg chg="mod ord">
          <ac:chgData name="kaming ko" userId="c0e681381d437f9a" providerId="Windows Live" clId="Web-{44209724-3703-4B77-B80C-4389634D3A01}" dt="2018-12-05T13:24:39.979" v="79" actId="14100"/>
          <ac:picMkLst>
            <pc:docMk/>
            <pc:sldMk cId="1276485372" sldId="257"/>
            <ac:picMk id="5" creationId="{2EB69E0A-88EF-4493-95C5-AB36EA446371}"/>
          </ac:picMkLst>
        </pc:picChg>
        <pc:picChg chg="add mod ord">
          <ac:chgData name="kaming ko" userId="c0e681381d437f9a" providerId="Windows Live" clId="Web-{44209724-3703-4B77-B80C-4389634D3A01}" dt="2018-12-05T13:25:48.183" v="95" actId="1076"/>
          <ac:picMkLst>
            <pc:docMk/>
            <pc:sldMk cId="1276485372" sldId="257"/>
            <ac:picMk id="6" creationId="{A309C29F-C612-4D1F-BDD1-F66E53E7A91D}"/>
          </ac:picMkLst>
        </pc:picChg>
        <pc:picChg chg="add mod ord">
          <ac:chgData name="kaming ko" userId="c0e681381d437f9a" providerId="Windows Live" clId="Web-{44209724-3703-4B77-B80C-4389634D3A01}" dt="2018-12-05T13:24:44.807" v="80" actId="14100"/>
          <ac:picMkLst>
            <pc:docMk/>
            <pc:sldMk cId="1276485372" sldId="257"/>
            <ac:picMk id="9" creationId="{024B5D68-940E-4A5A-A07F-7DB9B1FFDFBA}"/>
          </ac:picMkLst>
        </pc:picChg>
        <pc:cxnChg chg="add del">
          <ac:chgData name="kaming ko" userId="c0e681381d437f9a" providerId="Windows Live" clId="Web-{44209724-3703-4B77-B80C-4389634D3A01}" dt="2018-12-05T13:24:02.526" v="65"/>
          <ac:cxnSpMkLst>
            <pc:docMk/>
            <pc:sldMk cId="1276485372" sldId="257"/>
            <ac:cxnSpMk id="16" creationId="{936FD40B-09C1-46D7-9E32-CC9BD7629FD2}"/>
          </ac:cxnSpMkLst>
        </pc:cxnChg>
        <pc:cxnChg chg="add del">
          <ac:chgData name="kaming ko" userId="c0e681381d437f9a" providerId="Windows Live" clId="Web-{44209724-3703-4B77-B80C-4389634D3A01}" dt="2018-12-05T13:24:11.589" v="71"/>
          <ac:cxnSpMkLst>
            <pc:docMk/>
            <pc:sldMk cId="1276485372" sldId="257"/>
            <ac:cxnSpMk id="22" creationId="{5C34627B-48E6-4F4D-B843-97717A86B490}"/>
          </ac:cxnSpMkLst>
        </pc:cxnChg>
        <pc:cxnChg chg="add">
          <ac:chgData name="kaming ko" userId="c0e681381d437f9a" providerId="Windows Live" clId="Web-{44209724-3703-4B77-B80C-4389634D3A01}" dt="2018-12-05T13:24:11.714" v="72"/>
          <ac:cxnSpMkLst>
            <pc:docMk/>
            <pc:sldMk cId="1276485372" sldId="257"/>
            <ac:cxnSpMk id="24" creationId="{936FD40B-09C1-46D7-9E32-CC9BD7629FD2}"/>
          </ac:cxnSpMkLst>
        </pc:cxnChg>
      </pc:sldChg>
      <pc:sldChg chg="addSp delSp modSp mod setBg delDesignElem">
        <pc:chgData name="kaming ko" userId="c0e681381d437f9a" providerId="Windows Live" clId="Web-{44209724-3703-4B77-B80C-4389634D3A01}" dt="2018-12-05T14:49:49.808" v="197" actId="1076"/>
        <pc:sldMkLst>
          <pc:docMk/>
          <pc:sldMk cId="1601261776" sldId="258"/>
        </pc:sldMkLst>
        <pc:spChg chg="del">
          <ac:chgData name="kaming ko" userId="c0e681381d437f9a" providerId="Windows Live" clId="Web-{44209724-3703-4B77-B80C-4389634D3A01}" dt="2018-12-05T14:33:51.995" v="100"/>
          <ac:spMkLst>
            <pc:docMk/>
            <pc:sldMk cId="1601261776" sldId="258"/>
            <ac:spMk id="4" creationId="{C3671FE8-AEE8-4248-BE6C-C3E4D7D1F060}"/>
          </ac:spMkLst>
        </pc:spChg>
        <pc:spChg chg="del">
          <ac:chgData name="kaming ko" userId="c0e681381d437f9a" providerId="Windows Live" clId="Web-{44209724-3703-4B77-B80C-4389634D3A01}" dt="2018-12-05T14:33:49.354" v="99"/>
          <ac:spMkLst>
            <pc:docMk/>
            <pc:sldMk cId="1601261776" sldId="258"/>
            <ac:spMk id="7" creationId="{1F28660D-084C-41FE-96F5-F67F7D5AC2D0}"/>
          </ac:spMkLst>
        </pc:spChg>
        <pc:spChg chg="add mod">
          <ac:chgData name="kaming ko" userId="c0e681381d437f9a" providerId="Windows Live" clId="Web-{44209724-3703-4B77-B80C-4389634D3A01}" dt="2018-12-05T14:48:06.480" v="162" actId="1076"/>
          <ac:spMkLst>
            <pc:docMk/>
            <pc:sldMk cId="1601261776" sldId="258"/>
            <ac:spMk id="16" creationId="{14AD92BF-561F-41E2-B583-28F6669E5623}"/>
          </ac:spMkLst>
        </pc:spChg>
        <pc:spChg chg="add mod">
          <ac:chgData name="kaming ko" userId="c0e681381d437f9a" providerId="Windows Live" clId="Web-{44209724-3703-4B77-B80C-4389634D3A01}" dt="2018-12-05T14:47:57.246" v="157" actId="20577"/>
          <ac:spMkLst>
            <pc:docMk/>
            <pc:sldMk cId="1601261776" sldId="258"/>
            <ac:spMk id="17" creationId="{F55CDFBA-6578-442F-8700-81811BF269C7}"/>
          </ac:spMkLst>
        </pc:spChg>
        <pc:spChg chg="add mod">
          <ac:chgData name="kaming ko" userId="c0e681381d437f9a" providerId="Windows Live" clId="Web-{44209724-3703-4B77-B80C-4389634D3A01}" dt="2018-12-05T14:48:34.621" v="177" actId="1076"/>
          <ac:spMkLst>
            <pc:docMk/>
            <pc:sldMk cId="1601261776" sldId="258"/>
            <ac:spMk id="18" creationId="{B741E78C-53B3-4E1C-9BBE-6C02D4AC060E}"/>
          </ac:spMkLst>
        </pc:spChg>
        <pc:spChg chg="add mod">
          <ac:chgData name="kaming ko" userId="c0e681381d437f9a" providerId="Windows Live" clId="Web-{44209724-3703-4B77-B80C-4389634D3A01}" dt="2018-12-05T14:49:49.808" v="197" actId="1076"/>
          <ac:spMkLst>
            <pc:docMk/>
            <pc:sldMk cId="1601261776" sldId="258"/>
            <ac:spMk id="21" creationId="{6520DBF3-993A-4AA1-995A-63C8ED8BDC12}"/>
          </ac:spMkLst>
        </pc:spChg>
        <pc:picChg chg="add mod ord">
          <ac:chgData name="kaming ko" userId="c0e681381d437f9a" providerId="Windows Live" clId="Web-{44209724-3703-4B77-B80C-4389634D3A01}" dt="2018-12-05T14:46:28.168" v="127"/>
          <ac:picMkLst>
            <pc:docMk/>
            <pc:sldMk cId="1601261776" sldId="258"/>
            <ac:picMk id="2" creationId="{8E54D1FD-DE1E-452A-A8F2-00D8BD6A164E}"/>
          </ac:picMkLst>
        </pc:picChg>
        <pc:picChg chg="del mod">
          <ac:chgData name="kaming ko" userId="c0e681381d437f9a" providerId="Windows Live" clId="Web-{44209724-3703-4B77-B80C-4389634D3A01}" dt="2018-12-05T14:34:07.932" v="101"/>
          <ac:picMkLst>
            <pc:docMk/>
            <pc:sldMk cId="1601261776" sldId="258"/>
            <ac:picMk id="5" creationId="{931BE230-A4A8-4731-A0A0-C463E80A97A2}"/>
          </ac:picMkLst>
        </pc:picChg>
        <pc:picChg chg="add mod ord">
          <ac:chgData name="kaming ko" userId="c0e681381d437f9a" providerId="Windows Live" clId="Web-{44209724-3703-4B77-B80C-4389634D3A01}" dt="2018-12-05T14:46:28.168" v="127"/>
          <ac:picMkLst>
            <pc:docMk/>
            <pc:sldMk cId="1601261776" sldId="258"/>
            <ac:picMk id="6" creationId="{95A54753-0881-4C4E-BB5B-2FBE85B62FDF}"/>
          </ac:picMkLst>
        </pc:picChg>
        <pc:picChg chg="add del mod">
          <ac:chgData name="kaming ko" userId="c0e681381d437f9a" providerId="Windows Live" clId="Web-{44209724-3703-4B77-B80C-4389634D3A01}" dt="2018-12-05T14:44:12.558" v="122"/>
          <ac:picMkLst>
            <pc:docMk/>
            <pc:sldMk cId="1601261776" sldId="258"/>
            <ac:picMk id="9" creationId="{E1729511-446C-4088-9E70-00D754351933}"/>
          </ac:picMkLst>
        </pc:picChg>
        <pc:picChg chg="add del mod ord">
          <ac:chgData name="kaming ko" userId="c0e681381d437f9a" providerId="Windows Live" clId="Web-{44209724-3703-4B77-B80C-4389634D3A01}" dt="2018-12-05T14:48:57.996" v="178"/>
          <ac:picMkLst>
            <pc:docMk/>
            <pc:sldMk cId="1601261776" sldId="258"/>
            <ac:picMk id="12" creationId="{D5CEEBE3-C3C5-4E72-8094-F0C7646A4FD4}"/>
          </ac:picMkLst>
        </pc:picChg>
        <pc:picChg chg="add mod">
          <ac:chgData name="kaming ko" userId="c0e681381d437f9a" providerId="Windows Live" clId="Web-{44209724-3703-4B77-B80C-4389634D3A01}" dt="2018-12-05T14:46:28.168" v="127"/>
          <ac:picMkLst>
            <pc:docMk/>
            <pc:sldMk cId="1601261776" sldId="258"/>
            <ac:picMk id="14" creationId="{E03EF3FA-7A96-4AAB-807B-95E4FD71B32B}"/>
          </ac:picMkLst>
        </pc:picChg>
        <pc:picChg chg="add mod">
          <ac:chgData name="kaming ko" userId="c0e681381d437f9a" providerId="Windows Live" clId="Web-{44209724-3703-4B77-B80C-4389634D3A01}" dt="2018-12-05T14:49:27.074" v="184" actId="14100"/>
          <ac:picMkLst>
            <pc:docMk/>
            <pc:sldMk cId="1601261776" sldId="258"/>
            <ac:picMk id="19" creationId="{9C2F4180-2FF2-4AFF-B536-04E1DCCCAB09}"/>
          </ac:picMkLst>
        </pc:picChg>
      </pc:sldChg>
      <pc:sldChg chg="addSp delSp modSp delDesignElem">
        <pc:chgData name="kaming ko" userId="c0e681381d437f9a" providerId="Windows Live" clId="Web-{44209724-3703-4B77-B80C-4389634D3A01}" dt="2018-12-05T15:28:05.576" v="489"/>
        <pc:sldMkLst>
          <pc:docMk/>
          <pc:sldMk cId="3600880434" sldId="259"/>
        </pc:sldMkLst>
        <pc:spChg chg="del mod">
          <ac:chgData name="kaming ko" userId="c0e681381d437f9a" providerId="Windows Live" clId="Web-{44209724-3703-4B77-B80C-4389634D3A01}" dt="2018-12-05T15:28:05.576" v="489"/>
          <ac:spMkLst>
            <pc:docMk/>
            <pc:sldMk cId="3600880434" sldId="259"/>
            <ac:spMk id="7" creationId="{A89C89C0-26A1-4420-B190-04B424D165D2}"/>
          </ac:spMkLst>
        </pc:spChg>
        <pc:spChg chg="del">
          <ac:chgData name="kaming ko" userId="c0e681381d437f9a" providerId="Windows Live" clId="Web-{44209724-3703-4B77-B80C-4389634D3A01}" dt="2018-12-05T15:21:31.857" v="432"/>
          <ac:spMkLst>
            <pc:docMk/>
            <pc:sldMk cId="3600880434" sldId="259"/>
            <ac:spMk id="10" creationId="{FDCD4AF9-C556-44E2-99D4-E3BA93ED8230}"/>
          </ac:spMkLst>
        </pc:spChg>
        <pc:spChg chg="add mod">
          <ac:chgData name="kaming ko" userId="c0e681381d437f9a" providerId="Windows Live" clId="Web-{44209724-3703-4B77-B80C-4389634D3A01}" dt="2018-12-05T15:27:09.060" v="487" actId="20577"/>
          <ac:spMkLst>
            <pc:docMk/>
            <pc:sldMk cId="3600880434" sldId="259"/>
            <ac:spMk id="12" creationId="{7C5A3FF0-012D-4FB0-BF1D-CF9B1CA5B06B}"/>
          </ac:spMkLst>
        </pc:spChg>
        <pc:spChg chg="add mod">
          <ac:chgData name="kaming ko" userId="c0e681381d437f9a" providerId="Windows Live" clId="Web-{44209724-3703-4B77-B80C-4389634D3A01}" dt="2018-12-05T15:24:51.623" v="481" actId="20577"/>
          <ac:spMkLst>
            <pc:docMk/>
            <pc:sldMk cId="3600880434" sldId="259"/>
            <ac:spMk id="17" creationId="{708E9ADB-E4BE-4302-A2B7-F0149016AC5B}"/>
          </ac:spMkLst>
        </pc:spChg>
        <pc:picChg chg="add mod">
          <ac:chgData name="kaming ko" userId="c0e681381d437f9a" providerId="Windows Live" clId="Web-{44209724-3703-4B77-B80C-4389634D3A01}" dt="2018-12-05T15:23:01.513" v="449" actId="1076"/>
          <ac:picMkLst>
            <pc:docMk/>
            <pc:sldMk cId="3600880434" sldId="259"/>
            <ac:picMk id="2" creationId="{58C05309-D6BD-472D-8923-A7BF73424F3A}"/>
          </ac:picMkLst>
        </pc:picChg>
        <pc:picChg chg="mod">
          <ac:chgData name="kaming ko" userId="c0e681381d437f9a" providerId="Windows Live" clId="Web-{44209724-3703-4B77-B80C-4389634D3A01}" dt="2018-12-05T15:20:57.669" v="429" actId="1076"/>
          <ac:picMkLst>
            <pc:docMk/>
            <pc:sldMk cId="3600880434" sldId="259"/>
            <ac:picMk id="4" creationId="{2C70DCF9-BFC8-4A94-9D0B-77E6C4FADF1D}"/>
          </ac:picMkLst>
        </pc:picChg>
        <pc:picChg chg="add mod">
          <ac:chgData name="kaming ko" userId="c0e681381d437f9a" providerId="Windows Live" clId="Web-{44209724-3703-4B77-B80C-4389634D3A01}" dt="2018-12-05T15:23:20.451" v="456" actId="1076"/>
          <ac:picMkLst>
            <pc:docMk/>
            <pc:sldMk cId="3600880434" sldId="259"/>
            <ac:picMk id="5" creationId="{4ED16062-273A-4702-A337-68807FE5315E}"/>
          </ac:picMkLst>
        </pc:picChg>
        <pc:picChg chg="add mod">
          <ac:chgData name="kaming ko" userId="c0e681381d437f9a" providerId="Windows Live" clId="Web-{44209724-3703-4B77-B80C-4389634D3A01}" dt="2018-12-05T15:23:22.810" v="457" actId="1076"/>
          <ac:picMkLst>
            <pc:docMk/>
            <pc:sldMk cId="3600880434" sldId="259"/>
            <ac:picMk id="9" creationId="{E24D57D4-6932-43D5-910A-DA8C3E125006}"/>
          </ac:picMkLst>
        </pc:picChg>
        <pc:picChg chg="add mod">
          <ac:chgData name="kaming ko" userId="c0e681381d437f9a" providerId="Windows Live" clId="Web-{44209724-3703-4B77-B80C-4389634D3A01}" dt="2018-12-05T15:23:14.404" v="453" actId="1076"/>
          <ac:picMkLst>
            <pc:docMk/>
            <pc:sldMk cId="3600880434" sldId="259"/>
            <ac:picMk id="13" creationId="{84699652-69C0-4269-87B8-A562783093F2}"/>
          </ac:picMkLst>
        </pc:picChg>
        <pc:picChg chg="add mod">
          <ac:chgData name="kaming ko" userId="c0e681381d437f9a" providerId="Windows Live" clId="Web-{44209724-3703-4B77-B80C-4389634D3A01}" dt="2018-12-05T15:27:18.982" v="488" actId="1076"/>
          <ac:picMkLst>
            <pc:docMk/>
            <pc:sldMk cId="3600880434" sldId="259"/>
            <ac:picMk id="15" creationId="{E06D9A17-3BCE-4F6D-9588-11A8C2A1E03B}"/>
          </ac:picMkLst>
        </pc:picChg>
      </pc:sldChg>
      <pc:sldChg chg="addSp delSp modSp delDesignElem">
        <pc:chgData name="kaming ko" userId="c0e681381d437f9a" providerId="Windows Live" clId="Web-{44209724-3703-4B77-B80C-4389634D3A01}" dt="2018-12-05T15:32:26.029" v="555" actId="14100"/>
        <pc:sldMkLst>
          <pc:docMk/>
          <pc:sldMk cId="1831677934" sldId="260"/>
        </pc:sldMkLst>
        <pc:spChg chg="add del mod">
          <ac:chgData name="kaming ko" userId="c0e681381d437f9a" providerId="Windows Live" clId="Web-{44209724-3703-4B77-B80C-4389634D3A01}" dt="2018-12-05T15:29:36.498" v="502"/>
          <ac:spMkLst>
            <pc:docMk/>
            <pc:sldMk cId="1831677934" sldId="260"/>
            <ac:spMk id="2" creationId="{91BE0E54-8E93-4BC7-919A-B142D4DE0DC6}"/>
          </ac:spMkLst>
        </pc:spChg>
        <pc:spChg chg="add mod">
          <ac:chgData name="kaming ko" userId="c0e681381d437f9a" providerId="Windows Live" clId="Web-{44209724-3703-4B77-B80C-4389634D3A01}" dt="2018-12-05T15:32:26.029" v="555" actId="14100"/>
          <ac:spMkLst>
            <pc:docMk/>
            <pc:sldMk cId="1831677934" sldId="260"/>
            <ac:spMk id="3" creationId="{D6A18BD0-8B3F-4E39-9803-8A8AAD417BF2}"/>
          </ac:spMkLst>
        </pc:spChg>
        <pc:spChg chg="del mod">
          <ac:chgData name="kaming ko" userId="c0e681381d437f9a" providerId="Windows Live" clId="Web-{44209724-3703-4B77-B80C-4389634D3A01}" dt="2018-12-05T15:28:18.482" v="491"/>
          <ac:spMkLst>
            <pc:docMk/>
            <pc:sldMk cId="1831677934" sldId="260"/>
            <ac:spMk id="6" creationId="{9FE9A610-2DED-45C3-9EBB-073BC82C03C1}"/>
          </ac:spMkLst>
        </pc:spChg>
        <pc:spChg chg="del mod">
          <ac:chgData name="kaming ko" userId="c0e681381d437f9a" providerId="Windows Live" clId="Web-{44209724-3703-4B77-B80C-4389634D3A01}" dt="2018-12-05T15:31:42.404" v="533"/>
          <ac:spMkLst>
            <pc:docMk/>
            <pc:sldMk cId="1831677934" sldId="260"/>
            <ac:spMk id="7" creationId="{A6E56E34-0B7E-45AC-8958-4CE600D96690}"/>
          </ac:spMkLst>
        </pc:spChg>
        <pc:picChg chg="mod">
          <ac:chgData name="kaming ko" userId="c0e681381d437f9a" providerId="Windows Live" clId="Web-{44209724-3703-4B77-B80C-4389634D3A01}" dt="2018-12-05T15:28:23.357" v="492" actId="1076"/>
          <ac:picMkLst>
            <pc:docMk/>
            <pc:sldMk cId="1831677934" sldId="260"/>
            <ac:picMk id="4" creationId="{89258721-A02C-4272-AB7C-D1575242F5F7}"/>
          </ac:picMkLst>
        </pc:picChg>
      </pc:sldChg>
      <pc:sldChg chg="addSp delSp modSp delDesignElem">
        <pc:chgData name="kaming ko" userId="c0e681381d437f9a" providerId="Windows Live" clId="Web-{44209724-3703-4B77-B80C-4389634D3A01}" dt="2018-12-05T15:54:20.499" v="645" actId="1076"/>
        <pc:sldMkLst>
          <pc:docMk/>
          <pc:sldMk cId="1884403753" sldId="261"/>
        </pc:sldMkLst>
        <pc:spChg chg="add mod">
          <ac:chgData name="kaming ko" userId="c0e681381d437f9a" providerId="Windows Live" clId="Web-{44209724-3703-4B77-B80C-4389634D3A01}" dt="2018-12-05T15:53:59.187" v="640" actId="1076"/>
          <ac:spMkLst>
            <pc:docMk/>
            <pc:sldMk cId="1884403753" sldId="261"/>
            <ac:spMk id="2" creationId="{8C97AF64-190B-4D8C-A202-9DFA3A20F27A}"/>
          </ac:spMkLst>
        </pc:spChg>
        <pc:spChg chg="mod">
          <ac:chgData name="kaming ko" userId="c0e681381d437f9a" providerId="Windows Live" clId="Web-{44209724-3703-4B77-B80C-4389634D3A01}" dt="2018-12-05T15:46:54.702" v="562" actId="1076"/>
          <ac:spMkLst>
            <pc:docMk/>
            <pc:sldMk cId="1884403753" sldId="261"/>
            <ac:spMk id="6" creationId="{4AFE9955-0AFD-4A8D-B73A-4C8429464371}"/>
          </ac:spMkLst>
        </pc:spChg>
        <pc:spChg chg="del mod">
          <ac:chgData name="kaming ko" userId="c0e681381d437f9a" providerId="Windows Live" clId="Web-{44209724-3703-4B77-B80C-4389634D3A01}" dt="2018-12-05T15:53:30.671" v="622"/>
          <ac:spMkLst>
            <pc:docMk/>
            <pc:sldMk cId="1884403753" sldId="261"/>
            <ac:spMk id="7" creationId="{0BE207CB-40AB-4FFC-8D32-76224016D89F}"/>
          </ac:spMkLst>
        </pc:spChg>
        <pc:picChg chg="add mod">
          <ac:chgData name="kaming ko" userId="c0e681381d437f9a" providerId="Windows Live" clId="Web-{44209724-3703-4B77-B80C-4389634D3A01}" dt="2018-12-05T15:54:20.499" v="645" actId="1076"/>
          <ac:picMkLst>
            <pc:docMk/>
            <pc:sldMk cId="1884403753" sldId="261"/>
            <ac:picMk id="3" creationId="{F598286C-ADEC-4BE3-8472-6DCB92ADC844}"/>
          </ac:picMkLst>
        </pc:picChg>
        <pc:picChg chg="mod">
          <ac:chgData name="kaming ko" userId="c0e681381d437f9a" providerId="Windows Live" clId="Web-{44209724-3703-4B77-B80C-4389634D3A01}" dt="2018-12-05T15:46:43.983" v="557" actId="1076"/>
          <ac:picMkLst>
            <pc:docMk/>
            <pc:sldMk cId="1884403753" sldId="261"/>
            <ac:picMk id="4" creationId="{275D3789-768D-40F4-AF39-87120F03CF86}"/>
          </ac:picMkLst>
        </pc:picChg>
      </pc:sldChg>
      <pc:sldChg chg="addSp modSp">
        <pc:chgData name="kaming ko" userId="c0e681381d437f9a" providerId="Windows Live" clId="Web-{44209724-3703-4B77-B80C-4389634D3A01}" dt="2018-12-05T13:07:58.366" v="39" actId="20577"/>
        <pc:sldMkLst>
          <pc:docMk/>
          <pc:sldMk cId="3804368941" sldId="262"/>
        </pc:sldMkLst>
        <pc:spChg chg="add mod">
          <ac:chgData name="kaming ko" userId="c0e681381d437f9a" providerId="Windows Live" clId="Web-{44209724-3703-4B77-B80C-4389634D3A01}" dt="2018-12-05T13:07:58.366" v="39" actId="20577"/>
          <ac:spMkLst>
            <pc:docMk/>
            <pc:sldMk cId="3804368941" sldId="262"/>
            <ac:spMk id="2" creationId="{28A48B18-6989-4FAC-BFAC-CE830041C4C2}"/>
          </ac:spMkLst>
        </pc:spChg>
        <pc:spChg chg="mod">
          <ac:chgData name="kaming ko" userId="c0e681381d437f9a" providerId="Windows Live" clId="Web-{44209724-3703-4B77-B80C-4389634D3A01}" dt="2018-12-05T13:06:12.288" v="0" actId="1076"/>
          <ac:spMkLst>
            <pc:docMk/>
            <pc:sldMk cId="3804368941" sldId="262"/>
            <ac:spMk id="6" creationId="{05ADC591-EEF9-450D-8B86-90FB9CA9AE5E}"/>
          </ac:spMkLst>
        </pc:spChg>
      </pc:sldChg>
      <pc:sldChg chg="addSp delSp modSp new">
        <pc:chgData name="kaming ko" userId="c0e681381d437f9a" providerId="Windows Live" clId="Web-{44209724-3703-4B77-B80C-4389634D3A01}" dt="2018-12-05T15:07:30.544" v="352" actId="1076"/>
        <pc:sldMkLst>
          <pc:docMk/>
          <pc:sldMk cId="4100763954" sldId="263"/>
        </pc:sldMkLst>
        <pc:spChg chg="del">
          <ac:chgData name="kaming ko" userId="c0e681381d437f9a" providerId="Windows Live" clId="Web-{44209724-3703-4B77-B80C-4389634D3A01}" dt="2018-12-05T14:53:45.621" v="199"/>
          <ac:spMkLst>
            <pc:docMk/>
            <pc:sldMk cId="4100763954" sldId="263"/>
            <ac:spMk id="2" creationId="{C9ED1FC0-8834-4562-8F01-8710D71FFA24}"/>
          </ac:spMkLst>
        </pc:spChg>
        <pc:spChg chg="del">
          <ac:chgData name="kaming ko" userId="c0e681381d437f9a" providerId="Windows Live" clId="Web-{44209724-3703-4B77-B80C-4389634D3A01}" dt="2018-12-05T14:53:45.621" v="198"/>
          <ac:spMkLst>
            <pc:docMk/>
            <pc:sldMk cId="4100763954" sldId="263"/>
            <ac:spMk id="3" creationId="{348AE5BF-D27D-4E7E-8CF0-502518B4E89E}"/>
          </ac:spMkLst>
        </pc:spChg>
        <pc:spChg chg="add del mod">
          <ac:chgData name="kaming ko" userId="c0e681381d437f9a" providerId="Windows Live" clId="Web-{44209724-3703-4B77-B80C-4389634D3A01}" dt="2018-12-05T15:03:11.668" v="256"/>
          <ac:spMkLst>
            <pc:docMk/>
            <pc:sldMk cId="4100763954" sldId="263"/>
            <ac:spMk id="15" creationId="{EA29F7C6-7227-4050-B704-CEBC606FB365}"/>
          </ac:spMkLst>
        </pc:spChg>
        <pc:spChg chg="add del mod">
          <ac:chgData name="kaming ko" userId="c0e681381d437f9a" providerId="Windows Live" clId="Web-{44209724-3703-4B77-B80C-4389634D3A01}" dt="2018-12-05T15:02:46.293" v="253"/>
          <ac:spMkLst>
            <pc:docMk/>
            <pc:sldMk cId="4100763954" sldId="263"/>
            <ac:spMk id="16" creationId="{4F212CEA-26CC-4478-B97E-1E430612341D}"/>
          </ac:spMkLst>
        </pc:spChg>
        <pc:spChg chg="add mod">
          <ac:chgData name="kaming ko" userId="c0e681381d437f9a" providerId="Windows Live" clId="Web-{44209724-3703-4B77-B80C-4389634D3A01}" dt="2018-12-05T15:07:17.919" v="341" actId="14100"/>
          <ac:spMkLst>
            <pc:docMk/>
            <pc:sldMk cId="4100763954" sldId="263"/>
            <ac:spMk id="17" creationId="{D8EEBBC5-04FA-4786-ACB1-F2414F306C7F}"/>
          </ac:spMkLst>
        </pc:spChg>
        <pc:spChg chg="add mod">
          <ac:chgData name="kaming ko" userId="c0e681381d437f9a" providerId="Windows Live" clId="Web-{44209724-3703-4B77-B80C-4389634D3A01}" dt="2018-12-05T15:05:45.450" v="299" actId="688"/>
          <ac:spMkLst>
            <pc:docMk/>
            <pc:sldMk cId="4100763954" sldId="263"/>
            <ac:spMk id="18" creationId="{518FCBDB-CEED-45DA-8C43-52A449416611}"/>
          </ac:spMkLst>
        </pc:spChg>
        <pc:spChg chg="add mod">
          <ac:chgData name="kaming ko" userId="c0e681381d437f9a" providerId="Windows Live" clId="Web-{44209724-3703-4B77-B80C-4389634D3A01}" dt="2018-12-05T15:06:07.044" v="307" actId="1076"/>
          <ac:spMkLst>
            <pc:docMk/>
            <pc:sldMk cId="4100763954" sldId="263"/>
            <ac:spMk id="19" creationId="{C0D3CC0B-AB1B-46D4-92BF-A47C8C48946A}"/>
          </ac:spMkLst>
        </pc:spChg>
        <pc:spChg chg="add mod">
          <ac:chgData name="kaming ko" userId="c0e681381d437f9a" providerId="Windows Live" clId="Web-{44209724-3703-4B77-B80C-4389634D3A01}" dt="2018-12-05T15:05:50.169" v="300" actId="1076"/>
          <ac:spMkLst>
            <pc:docMk/>
            <pc:sldMk cId="4100763954" sldId="263"/>
            <ac:spMk id="20" creationId="{2A58D1DC-159B-4AC7-947C-0753282F14DF}"/>
          </ac:spMkLst>
        </pc:spChg>
        <pc:spChg chg="add mod">
          <ac:chgData name="kaming ko" userId="c0e681381d437f9a" providerId="Windows Live" clId="Web-{44209724-3703-4B77-B80C-4389634D3A01}" dt="2018-12-05T15:07:00.387" v="331" actId="1076"/>
          <ac:spMkLst>
            <pc:docMk/>
            <pc:sldMk cId="4100763954" sldId="263"/>
            <ac:spMk id="21" creationId="{79B9C1D4-097B-4BE4-866D-1875DFC57C5C}"/>
          </ac:spMkLst>
        </pc:spChg>
        <pc:spChg chg="add mod">
          <ac:chgData name="kaming ko" userId="c0e681381d437f9a" providerId="Windows Live" clId="Web-{44209724-3703-4B77-B80C-4389634D3A01}" dt="2018-12-05T15:07:15.294" v="340" actId="1076"/>
          <ac:spMkLst>
            <pc:docMk/>
            <pc:sldMk cId="4100763954" sldId="263"/>
            <ac:spMk id="22" creationId="{7C6A7E22-FBF5-453C-9922-89BABDC61146}"/>
          </ac:spMkLst>
        </pc:spChg>
        <pc:spChg chg="add mod">
          <ac:chgData name="kaming ko" userId="c0e681381d437f9a" providerId="Windows Live" clId="Web-{44209724-3703-4B77-B80C-4389634D3A01}" dt="2018-12-05T15:07:30.544" v="352" actId="1076"/>
          <ac:spMkLst>
            <pc:docMk/>
            <pc:sldMk cId="4100763954" sldId="263"/>
            <ac:spMk id="23" creationId="{77B7888F-E45A-4229-B629-4CABC79893CE}"/>
          </ac:spMkLst>
        </pc:spChg>
        <pc:picChg chg="add del mod">
          <ac:chgData name="kaming ko" userId="c0e681381d437f9a" providerId="Windows Live" clId="Web-{44209724-3703-4B77-B80C-4389634D3A01}" dt="2018-12-05T14:57:25.559" v="205"/>
          <ac:picMkLst>
            <pc:docMk/>
            <pc:sldMk cId="4100763954" sldId="263"/>
            <ac:picMk id="4" creationId="{F8D893A0-9AA6-4C76-8552-70D8F86FBBDC}"/>
          </ac:picMkLst>
        </pc:picChg>
        <pc:picChg chg="add del mod">
          <ac:chgData name="kaming ko" userId="c0e681381d437f9a" providerId="Windows Live" clId="Web-{44209724-3703-4B77-B80C-4389634D3A01}" dt="2018-12-05T14:56:31.309" v="203"/>
          <ac:picMkLst>
            <pc:docMk/>
            <pc:sldMk cId="4100763954" sldId="263"/>
            <ac:picMk id="6" creationId="{71348211-5376-44A4-A489-B6C777E5645C}"/>
          </ac:picMkLst>
        </pc:picChg>
        <pc:picChg chg="add mod">
          <ac:chgData name="kaming ko" userId="c0e681381d437f9a" providerId="Windows Live" clId="Web-{44209724-3703-4B77-B80C-4389634D3A01}" dt="2018-12-05T15:00:47.153" v="226" actId="14100"/>
          <ac:picMkLst>
            <pc:docMk/>
            <pc:sldMk cId="4100763954" sldId="263"/>
            <ac:picMk id="8" creationId="{39CC2601-58DF-454A-B6B6-C00D12B2A790}"/>
          </ac:picMkLst>
        </pc:picChg>
        <pc:picChg chg="add mod">
          <ac:chgData name="kaming ko" userId="c0e681381d437f9a" providerId="Windows Live" clId="Web-{44209724-3703-4B77-B80C-4389634D3A01}" dt="2018-12-05T15:00:54.184" v="229" actId="14100"/>
          <ac:picMkLst>
            <pc:docMk/>
            <pc:sldMk cId="4100763954" sldId="263"/>
            <ac:picMk id="10" creationId="{5E25414E-A3D2-4758-9E2B-C714572E40BB}"/>
          </ac:picMkLst>
        </pc:picChg>
        <pc:picChg chg="add mod">
          <ac:chgData name="kaming ko" userId="c0e681381d437f9a" providerId="Windows Live" clId="Web-{44209724-3703-4B77-B80C-4389634D3A01}" dt="2018-12-05T15:00:22.543" v="218" actId="1076"/>
          <ac:picMkLst>
            <pc:docMk/>
            <pc:sldMk cId="4100763954" sldId="263"/>
            <ac:picMk id="12" creationId="{04FB5B7C-BDC1-4879-A9F0-883CC16E86BA}"/>
          </ac:picMkLst>
        </pc:picChg>
        <pc:cxnChg chg="add del mod">
          <ac:chgData name="kaming ko" userId="c0e681381d437f9a" providerId="Windows Live" clId="Web-{44209724-3703-4B77-B80C-4389634D3A01}" dt="2018-12-05T15:01:19.637" v="234"/>
          <ac:cxnSpMkLst>
            <pc:docMk/>
            <pc:sldMk cId="4100763954" sldId="263"/>
            <ac:cxnSpMk id="14" creationId="{E9329E2A-06A6-43F7-B489-D590768D9755}"/>
          </ac:cxnSpMkLst>
        </pc:cxnChg>
      </pc:sldChg>
      <pc:sldChg chg="addSp delSp modSp new mod setBg">
        <pc:chgData name="kaming ko" userId="c0e681381d437f9a" providerId="Windows Live" clId="Web-{44209724-3703-4B77-B80C-4389634D3A01}" dt="2018-12-05T15:20:21.357" v="428" actId="1076"/>
        <pc:sldMkLst>
          <pc:docMk/>
          <pc:sldMk cId="3729190605" sldId="264"/>
        </pc:sldMkLst>
        <pc:spChg chg="del">
          <ac:chgData name="kaming ko" userId="c0e681381d437f9a" providerId="Windows Live" clId="Web-{44209724-3703-4B77-B80C-4389634D3A01}" dt="2018-12-05T15:09:59.669" v="355"/>
          <ac:spMkLst>
            <pc:docMk/>
            <pc:sldMk cId="3729190605" sldId="264"/>
            <ac:spMk id="2" creationId="{6D8EDABE-3A9E-4F93-9625-68F88ED7F63F}"/>
          </ac:spMkLst>
        </pc:spChg>
        <pc:spChg chg="del">
          <ac:chgData name="kaming ko" userId="c0e681381d437f9a" providerId="Windows Live" clId="Web-{44209724-3703-4B77-B80C-4389634D3A01}" dt="2018-12-05T15:09:59.669" v="354"/>
          <ac:spMkLst>
            <pc:docMk/>
            <pc:sldMk cId="3729190605" sldId="264"/>
            <ac:spMk id="3" creationId="{285851F1-2A54-433B-A916-9F329EA71D56}"/>
          </ac:spMkLst>
        </pc:spChg>
        <pc:spChg chg="add mod">
          <ac:chgData name="kaming ko" userId="c0e681381d437f9a" providerId="Windows Live" clId="Web-{44209724-3703-4B77-B80C-4389634D3A01}" dt="2018-12-05T15:18:23.029" v="381" actId="1076"/>
          <ac:spMkLst>
            <pc:docMk/>
            <pc:sldMk cId="3729190605" sldId="264"/>
            <ac:spMk id="10" creationId="{E27668B0-34B2-4A11-97FE-0AD68C07ECC8}"/>
          </ac:spMkLst>
        </pc:spChg>
        <pc:spChg chg="add mod">
          <ac:chgData name="kaming ko" userId="c0e681381d437f9a" providerId="Windows Live" clId="Web-{44209724-3703-4B77-B80C-4389634D3A01}" dt="2018-12-05T15:19:37.732" v="412" actId="1076"/>
          <ac:spMkLst>
            <pc:docMk/>
            <pc:sldMk cId="3729190605" sldId="264"/>
            <ac:spMk id="11" creationId="{03870CD1-8A36-4A55-94E3-A2968D434D8F}"/>
          </ac:spMkLst>
        </pc:spChg>
        <pc:spChg chg="add mod">
          <ac:chgData name="kaming ko" userId="c0e681381d437f9a" providerId="Windows Live" clId="Web-{44209724-3703-4B77-B80C-4389634D3A01}" dt="2018-12-05T15:19:11.107" v="400" actId="1076"/>
          <ac:spMkLst>
            <pc:docMk/>
            <pc:sldMk cId="3729190605" sldId="264"/>
            <ac:spMk id="12" creationId="{3C0299B9-FE2C-4127-9F25-7B01A77D0235}"/>
          </ac:spMkLst>
        </pc:spChg>
        <pc:spChg chg="add">
          <ac:chgData name="kaming ko" userId="c0e681381d437f9a" providerId="Windows Live" clId="Web-{44209724-3703-4B77-B80C-4389634D3A01}" dt="2018-12-05T15:17:54.607" v="367"/>
          <ac:spMkLst>
            <pc:docMk/>
            <pc:sldMk cId="3729190605" sldId="264"/>
            <ac:spMk id="13" creationId="{799448F2-0E5B-42DA-B2D1-11A14E947BD4}"/>
          </ac:spMkLst>
        </pc:spChg>
        <pc:spChg chg="add mod">
          <ac:chgData name="kaming ko" userId="c0e681381d437f9a" providerId="Windows Live" clId="Web-{44209724-3703-4B77-B80C-4389634D3A01}" dt="2018-12-05T15:20:21.357" v="428" actId="1076"/>
          <ac:spMkLst>
            <pc:docMk/>
            <pc:sldMk cId="3729190605" sldId="264"/>
            <ac:spMk id="14" creationId="{75AFF81E-0616-4BC7-BB95-F064B7978EC2}"/>
          </ac:spMkLst>
        </pc:spChg>
        <pc:spChg chg="add">
          <ac:chgData name="kaming ko" userId="c0e681381d437f9a" providerId="Windows Live" clId="Web-{44209724-3703-4B77-B80C-4389634D3A01}" dt="2018-12-05T15:17:54.607" v="367"/>
          <ac:spMkLst>
            <pc:docMk/>
            <pc:sldMk cId="3729190605" sldId="264"/>
            <ac:spMk id="15" creationId="{4E8A7552-20E1-4F34-ADAB-C1DB6634D47E}"/>
          </ac:spMkLst>
        </pc:spChg>
        <pc:picChg chg="add mod ord">
          <ac:chgData name="kaming ko" userId="c0e681381d437f9a" providerId="Windows Live" clId="Web-{44209724-3703-4B77-B80C-4389634D3A01}" dt="2018-12-05T15:17:54.607" v="367"/>
          <ac:picMkLst>
            <pc:docMk/>
            <pc:sldMk cId="3729190605" sldId="264"/>
            <ac:picMk id="4" creationId="{209589F8-BBA3-49C4-B9AD-50C43F68EC11}"/>
          </ac:picMkLst>
        </pc:picChg>
        <pc:picChg chg="add mod ord">
          <ac:chgData name="kaming ko" userId="c0e681381d437f9a" providerId="Windows Live" clId="Web-{44209724-3703-4B77-B80C-4389634D3A01}" dt="2018-12-05T15:19:33.091" v="410" actId="1076"/>
          <ac:picMkLst>
            <pc:docMk/>
            <pc:sldMk cId="3729190605" sldId="264"/>
            <ac:picMk id="6" creationId="{C8CCBFE3-05A5-401F-9DA4-EDECF067C3D7}"/>
          </ac:picMkLst>
        </pc:picChg>
        <pc:picChg chg="add mod">
          <ac:chgData name="kaming ko" userId="c0e681381d437f9a" providerId="Windows Live" clId="Web-{44209724-3703-4B77-B80C-4389634D3A01}" dt="2018-12-05T15:17:54.607" v="367"/>
          <ac:picMkLst>
            <pc:docMk/>
            <pc:sldMk cId="3729190605" sldId="264"/>
            <ac:picMk id="8" creationId="{29A3D170-1415-4B0F-9620-00034CE28E8D}"/>
          </ac:picMkLst>
        </pc:picChg>
      </pc:sldChg>
    </pc:docChg>
  </pc:docChgLst>
  <pc:docChgLst>
    <pc:chgData name="kaming ko" userId="c0e681381d437f9a" providerId="Windows Live" clId="Web-{786BE128-BFCB-4AE9-AB7F-5AF73E31A120}"/>
    <pc:docChg chg="modSld">
      <pc:chgData name="kaming ko" userId="c0e681381d437f9a" providerId="Windows Live" clId="Web-{786BE128-BFCB-4AE9-AB7F-5AF73E31A120}" dt="2018-12-03T15:24:41.212" v="0" actId="1076"/>
      <pc:docMkLst>
        <pc:docMk/>
      </pc:docMkLst>
      <pc:sldChg chg="modSp">
        <pc:chgData name="kaming ko" userId="c0e681381d437f9a" providerId="Windows Live" clId="Web-{786BE128-BFCB-4AE9-AB7F-5AF73E31A120}" dt="2018-12-03T15:24:41.212" v="0" actId="1076"/>
        <pc:sldMkLst>
          <pc:docMk/>
          <pc:sldMk cId="1601261776" sldId="258"/>
        </pc:sldMkLst>
        <pc:spChg chg="mod">
          <ac:chgData name="kaming ko" userId="c0e681381d437f9a" providerId="Windows Live" clId="Web-{786BE128-BFCB-4AE9-AB7F-5AF73E31A120}" dt="2018-12-03T15:24:41.212" v="0" actId="1076"/>
          <ac:spMkLst>
            <pc:docMk/>
            <pc:sldMk cId="1601261776" sldId="258"/>
            <ac:spMk id="4" creationId="{C3671FE8-AEE8-4248-BE6C-C3E4D7D1F0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7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7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99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1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8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9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1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7B11-CCD8-4EEC-AD7E-F410C1454966}" type="datetimeFigureOut">
              <a:rPr lang="zh-CN" altLang="en-US" smtClean="0"/>
              <a:t>2018/12/6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图片包含 天花板, 人员, 室内, 行李&#10;&#10;已生成极高可信度的说明">
            <a:extLst>
              <a:ext uri="{FF2B5EF4-FFF2-40B4-BE49-F238E27FC236}">
                <a16:creationId xmlns="" xmlns:a16="http://schemas.microsoft.com/office/drawing/2014/main" id="{299C624D-78DF-4CC3-A979-8387F7F8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4" b="159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1AD0819-B810-43C1-B6AE-7467EDBE20F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「同行萬里」之冮南水鄉的體驗</a:t>
            </a:r>
            <a:endParaRPr lang="en-US" altLang="zh-CN" sz="3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8FD7C6E2-247E-489D-B7D2-7EB9D779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8" y="794845"/>
            <a:ext cx="5408448" cy="53909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5ADC591-EEF9-450D-8B86-90FB9CA9AE5E}"/>
              </a:ext>
            </a:extLst>
          </p:cNvPr>
          <p:cNvSpPr txBox="1"/>
          <p:nvPr/>
        </p:nvSpPr>
        <p:spPr>
          <a:xfrm>
            <a:off x="6371021" y="568435"/>
            <a:ext cx="517809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3600"/>
              <a:t>以上就係我哋嘅演講，多謝各位</a:t>
            </a:r>
            <a:endParaRPr lang="zh-CN" sz="3600">
              <a:latin typeface="宋体"/>
              <a:ea typeface="宋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8A48B18-6989-4FAC-BFAC-CE830041C4C2}"/>
              </a:ext>
            </a:extLst>
          </p:cNvPr>
          <p:cNvSpPr txBox="1"/>
          <p:nvPr/>
        </p:nvSpPr>
        <p:spPr>
          <a:xfrm>
            <a:off x="6738884" y="1829675"/>
            <a:ext cx="330375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2800" b="1"/>
              <a:t>組員：</a:t>
            </a:r>
            <a:r>
              <a:rPr lang="zh-CN" altLang="en-US" sz="2800" b="1"/>
              <a:t> </a:t>
            </a:r>
            <a:r>
              <a:rPr lang="zh-CN" sz="2800" b="1"/>
              <a:t>陳皓榮</a:t>
            </a:r>
            <a:endParaRPr lang="en-US" altLang="zh-CN" sz="2800" b="1">
              <a:cs typeface="Calibri"/>
            </a:endParaRPr>
          </a:p>
          <a:p>
            <a:pPr algn="ctr"/>
            <a:r>
              <a:rPr lang="zh-CN" sz="2800" b="1"/>
              <a:t>    陳加健</a:t>
            </a:r>
            <a:endParaRPr lang="en-US" altLang="zh-CN" sz="2800" b="1">
              <a:cs typeface="Calibri"/>
            </a:endParaRPr>
          </a:p>
          <a:p>
            <a:pPr algn="ctr"/>
            <a:r>
              <a:rPr lang="zh-CN" sz="2800" b="1"/>
              <a:t>    胡洪賓</a:t>
            </a:r>
            <a:endParaRPr lang="en-US" altLang="zh-CN" sz="2800" b="1">
              <a:cs typeface="Calibri"/>
            </a:endParaRPr>
          </a:p>
          <a:p>
            <a:pPr algn="ctr"/>
            <a:r>
              <a:rPr lang="zh-CN" sz="2800" b="1"/>
              <a:t>    高家明</a:t>
            </a:r>
            <a:r>
              <a:rPr lang="zh-CN" sz="2800" b="1">
                <a:cs typeface="Calibri"/>
              </a:rPr>
              <a:t/>
            </a:r>
            <a:br>
              <a:rPr lang="zh-CN" sz="2800" b="1">
                <a:cs typeface="Calibri"/>
              </a:rPr>
            </a:br>
            <a:r>
              <a:rPr lang="zh-CN" sz="2800" b="1"/>
              <a:t>    李嘉豪</a:t>
            </a:r>
            <a:r>
              <a:rPr lang="zh-CN" sz="2800" b="1">
                <a:cs typeface="Calibri"/>
              </a:rPr>
              <a:t/>
            </a:r>
            <a:br>
              <a:rPr lang="zh-CN" sz="2800" b="1">
                <a:cs typeface="Calibri"/>
              </a:rPr>
            </a:br>
            <a:r>
              <a:rPr lang="zh-CN" sz="2800" b="1"/>
              <a:t>    梁浩明</a:t>
            </a:r>
            <a:r>
              <a:rPr lang="zh-CN" sz="2800" b="1">
                <a:cs typeface="Calibri"/>
              </a:rPr>
              <a:t/>
            </a:r>
            <a:br>
              <a:rPr lang="zh-CN" sz="2800" b="1">
                <a:cs typeface="Calibri"/>
              </a:rPr>
            </a:br>
            <a:r>
              <a:rPr lang="zh-CN" sz="2800" b="1"/>
              <a:t>    蘇堅信</a:t>
            </a:r>
            <a:r>
              <a:rPr lang="zh-CN" sz="2800" b="1">
                <a:cs typeface="Calibri"/>
              </a:rPr>
              <a:t/>
            </a:r>
            <a:br>
              <a:rPr lang="zh-CN" sz="2800" b="1">
                <a:cs typeface="Calibri"/>
              </a:rPr>
            </a:br>
            <a:r>
              <a:rPr lang="zh-CN" sz="2800" b="1"/>
              <a:t>    蘇威霖</a:t>
            </a:r>
            <a:r>
              <a:rPr lang="zh-CN" sz="2800" b="1">
                <a:cs typeface="Calibri"/>
              </a:rPr>
              <a:t/>
            </a:r>
            <a:br>
              <a:rPr lang="zh-CN" sz="2800" b="1">
                <a:cs typeface="Calibri"/>
              </a:rPr>
            </a:br>
            <a:r>
              <a:rPr lang="zh-CN" sz="2800" b="1"/>
              <a:t>    蘇永東</a:t>
            </a:r>
            <a:endParaRPr lang="en-US" altLang="zh-CN" sz="2800" b="1">
              <a:cs typeface="Calibri"/>
            </a:endParaRPr>
          </a:p>
          <a:p>
            <a:pPr algn="l"/>
            <a:r>
              <a:rPr lang="zh-CN" sz="2800" b="1"/>
              <a:t>導師：雷瑞芳老師</a:t>
            </a:r>
            <a:endParaRPr lang="zh-CN" sz="2800" b="1"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43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DCD9EF3-2203-4BDF-AA42-7A417E03BBC3}"/>
              </a:ext>
            </a:extLst>
          </p:cNvPr>
          <p:cNvSpPr txBox="1"/>
          <p:nvPr/>
        </p:nvSpPr>
        <p:spPr>
          <a:xfrm>
            <a:off x="5156616" y="3812954"/>
            <a:ext cx="6330493" cy="1793367"/>
          </a:xfrm>
          <a:prstGeom prst="ellipse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朱家角水鄉的歷史背景</a:t>
            </a:r>
          </a:p>
        </p:txBody>
      </p:sp>
      <p:pic>
        <p:nvPicPr>
          <p:cNvPr id="9" name="图片 9" descr="图片包含 建筑物, 天空, 户外, 船&#10;&#10;已生成极高可信度的说明">
            <a:extLst>
              <a:ext uri="{FF2B5EF4-FFF2-40B4-BE49-F238E27FC236}">
                <a16:creationId xmlns="" xmlns:a16="http://schemas.microsoft.com/office/drawing/2014/main" id="{024B5D68-940E-4A5A-A07F-7DB9B1FF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" y="-996"/>
            <a:ext cx="4583034" cy="3432794"/>
          </a:xfrm>
          <a:prstGeom prst="rect">
            <a:avLst/>
          </a:prstGeom>
        </p:spPr>
      </p:pic>
      <p:pic>
        <p:nvPicPr>
          <p:cNvPr id="6" name="图片 7" descr="图片包含 户外, 水, 天空, 建筑物&#10;&#10;已生成极高可信度的说明">
            <a:extLst>
              <a:ext uri="{FF2B5EF4-FFF2-40B4-BE49-F238E27FC236}">
                <a16:creationId xmlns="" xmlns:a16="http://schemas.microsoft.com/office/drawing/2014/main" id="{A309C29F-C612-4D1F-BDD1-F66E53E7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22" y="-5457"/>
            <a:ext cx="2578870" cy="3420563"/>
          </a:xfrm>
          <a:prstGeom prst="rect">
            <a:avLst/>
          </a:prstGeom>
        </p:spPr>
      </p:pic>
      <p:pic>
        <p:nvPicPr>
          <p:cNvPr id="2" name="图片 2" descr="图片包含 水, 户外, 天空, 船&#10;&#10;已生成极高可信度的说明">
            <a:extLst>
              <a:ext uri="{FF2B5EF4-FFF2-40B4-BE49-F238E27FC236}">
                <a16:creationId xmlns="" xmlns:a16="http://schemas.microsoft.com/office/drawing/2014/main" id="{350668A5-00E4-472C-BFDD-12485A4BA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24" y="-2118"/>
            <a:ext cx="4927250" cy="3422893"/>
          </a:xfrm>
          <a:prstGeom prst="rect">
            <a:avLst/>
          </a:prstGeom>
        </p:spPr>
      </p:pic>
      <p:pic>
        <p:nvPicPr>
          <p:cNvPr id="5" name="图片 5" descr="图片包含 天空, 水, 户外, 船&#10;&#10;已生成极高可信度的说明">
            <a:extLst>
              <a:ext uri="{FF2B5EF4-FFF2-40B4-BE49-F238E27FC236}">
                <a16:creationId xmlns="" xmlns:a16="http://schemas.microsoft.com/office/drawing/2014/main" id="{2EB69E0A-88EF-4493-95C5-AB36EA446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00"/>
          <a:stretch/>
        </p:blipFill>
        <p:spPr>
          <a:xfrm>
            <a:off x="66625" y="3431647"/>
            <a:ext cx="4563862" cy="30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4" descr="图片包含 水, 天空, 户外, 建筑物&#10;&#10;已生成极高可信度的说明">
            <a:extLst>
              <a:ext uri="{FF2B5EF4-FFF2-40B4-BE49-F238E27FC236}">
                <a16:creationId xmlns="" xmlns:a16="http://schemas.microsoft.com/office/drawing/2014/main" id="{E03EF3FA-7A96-4AAB-807B-95E4FD71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2" r="-3" b="16387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6" name="图片 7" descr="图片包含 天空, 户外, 水, 建筑物&#10;&#10;已生成极高可信度的说明">
            <a:extLst>
              <a:ext uri="{FF2B5EF4-FFF2-40B4-BE49-F238E27FC236}">
                <a16:creationId xmlns="" xmlns:a16="http://schemas.microsoft.com/office/drawing/2014/main" id="{95A54753-0881-4C4E-BB5B-2FBE85B62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51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2" name="图片 2" descr="图片包含 道路, 天空, 户外, 建筑物&#10;&#10;已生成极高可信度的说明">
            <a:extLst>
              <a:ext uri="{FF2B5EF4-FFF2-40B4-BE49-F238E27FC236}">
                <a16:creationId xmlns="" xmlns:a16="http://schemas.microsoft.com/office/drawing/2014/main" id="{8E54D1FD-DE1E-452A-A8F2-00D8BD6A1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72" r="-1" b="-1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4AD92BF-561F-41E2-B583-28F6669E5623}"/>
              </a:ext>
            </a:extLst>
          </p:cNvPr>
          <p:cNvSpPr txBox="1"/>
          <p:nvPr/>
        </p:nvSpPr>
        <p:spPr>
          <a:xfrm>
            <a:off x="8070193" y="3528744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2800" b="1" dirty="0"/>
              <a:t>虹橋國際機場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55CDFBA-6578-442F-8700-81811BF269C7}"/>
              </a:ext>
            </a:extLst>
          </p:cNvPr>
          <p:cNvSpPr txBox="1"/>
          <p:nvPr/>
        </p:nvSpPr>
        <p:spPr>
          <a:xfrm>
            <a:off x="2604813" y="515882"/>
            <a:ext cx="93892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2800" b="1" dirty="0"/>
              <a:t>嘉興</a:t>
            </a:r>
            <a:endParaRPr lang="zh-CN" sz="2800" b="1" dirty="0">
              <a:latin typeface="等线"/>
              <a:ea typeface="等线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41E78C-53B3-4E1C-9BBE-6C02D4AC060E}"/>
              </a:ext>
            </a:extLst>
          </p:cNvPr>
          <p:cNvSpPr txBox="1"/>
          <p:nvPr/>
        </p:nvSpPr>
        <p:spPr>
          <a:xfrm>
            <a:off x="2543502" y="3721537"/>
            <a:ext cx="106154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2800" b="1" dirty="0"/>
              <a:t>平望</a:t>
            </a:r>
          </a:p>
        </p:txBody>
      </p:sp>
      <p:pic>
        <p:nvPicPr>
          <p:cNvPr id="19" name="图片 19" descr="图片包含 户外, 自然, 山, 天空&#10;&#10;已生成极高可信度的说明">
            <a:extLst>
              <a:ext uri="{FF2B5EF4-FFF2-40B4-BE49-F238E27FC236}">
                <a16:creationId xmlns="" xmlns:a16="http://schemas.microsoft.com/office/drawing/2014/main" id="{9C2F4180-2FF2-4AFF-B536-04E1DCCCA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297" y="324507"/>
            <a:ext cx="5773682" cy="307339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520DBF3-993A-4AA1-995A-63C8ED8BDC12}"/>
              </a:ext>
            </a:extLst>
          </p:cNvPr>
          <p:cNvSpPr txBox="1"/>
          <p:nvPr/>
        </p:nvSpPr>
        <p:spPr>
          <a:xfrm>
            <a:off x="8648261" y="515883"/>
            <a:ext cx="132430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2800" b="1" dirty="0"/>
              <a:t>昆山</a:t>
            </a:r>
          </a:p>
        </p:txBody>
      </p:sp>
    </p:spTree>
    <p:extLst>
      <p:ext uri="{BB962C8B-B14F-4D97-AF65-F5344CB8AC3E}">
        <p14:creationId xmlns:p14="http://schemas.microsoft.com/office/powerpoint/2010/main" val="1601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水, 户外, 天空, 船&#10;&#10;已生成极高可信度的说明">
            <a:extLst>
              <a:ext uri="{FF2B5EF4-FFF2-40B4-BE49-F238E27FC236}">
                <a16:creationId xmlns="" xmlns:a16="http://schemas.microsoft.com/office/drawing/2014/main" id="{350668A5-00E4-472C-BFDD-12485A4B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0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37875" y="1079290"/>
            <a:ext cx="448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長街三里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,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店鋪千家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HK" sz="4000" b="1" u="sng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三涇不如一角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 descr="图片包含 天空, 水, 户外, 建筑物&#10;&#10;已生成极高可信度的说明">
            <a:extLst>
              <a:ext uri="{FF2B5EF4-FFF2-40B4-BE49-F238E27FC236}">
                <a16:creationId xmlns="" xmlns:a16="http://schemas.microsoft.com/office/drawing/2014/main" id="{39CC2601-58DF-454A-B6B6-C00D12B2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05" y="-2241"/>
            <a:ext cx="3801035" cy="3267634"/>
          </a:xfrm>
          <a:prstGeom prst="rect">
            <a:avLst/>
          </a:prstGeom>
        </p:spPr>
      </p:pic>
      <p:pic>
        <p:nvPicPr>
          <p:cNvPr id="10" name="图片 10" descr="图片包含 树, 户外, 天空, 植物&#10;&#10;已生成极高可信度的说明">
            <a:extLst>
              <a:ext uri="{FF2B5EF4-FFF2-40B4-BE49-F238E27FC236}">
                <a16:creationId xmlns="" xmlns:a16="http://schemas.microsoft.com/office/drawing/2014/main" id="{5E25414E-A3D2-4758-9E2B-C714572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" y="-4606"/>
            <a:ext cx="3917576" cy="3254434"/>
          </a:xfrm>
          <a:prstGeom prst="rect">
            <a:avLst/>
          </a:prstGeom>
        </p:spPr>
      </p:pic>
      <p:pic>
        <p:nvPicPr>
          <p:cNvPr id="12" name="图片 12" descr="图片包含 建筑物, 户外, 天空, 道路&#10;&#10;已生成极高可信度的说明">
            <a:extLst>
              <a:ext uri="{FF2B5EF4-FFF2-40B4-BE49-F238E27FC236}">
                <a16:creationId xmlns="" xmlns:a16="http://schemas.microsoft.com/office/drawing/2014/main" id="{04FB5B7C-BDC1-4879-A9F0-883CC16E8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812" y="-4481"/>
            <a:ext cx="4016188" cy="3272116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="" xmlns:a16="http://schemas.microsoft.com/office/drawing/2014/main" id="{D8EEBBC5-04FA-4786-ACB1-F2414F306C7F}"/>
              </a:ext>
            </a:extLst>
          </p:cNvPr>
          <p:cNvSpPr/>
          <p:nvPr/>
        </p:nvSpPr>
        <p:spPr>
          <a:xfrm>
            <a:off x="5660993" y="3767486"/>
            <a:ext cx="834976" cy="1749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latin typeface="等线"/>
                <a:ea typeface="等线"/>
              </a:rPr>
              <a:t>不如</a:t>
            </a:r>
            <a:endParaRPr lang="zh-CN"/>
          </a:p>
        </p:txBody>
      </p:sp>
      <p:sp>
        <p:nvSpPr>
          <p:cNvPr id="18" name="箭头: 下 17">
            <a:extLst>
              <a:ext uri="{FF2B5EF4-FFF2-40B4-BE49-F238E27FC236}">
                <a16:creationId xmlns="" xmlns:a16="http://schemas.microsoft.com/office/drawing/2014/main" id="{518FCBDB-CEED-45DA-8C43-52A449416611}"/>
              </a:ext>
            </a:extLst>
          </p:cNvPr>
          <p:cNvSpPr/>
          <p:nvPr/>
        </p:nvSpPr>
        <p:spPr>
          <a:xfrm rot="18900000">
            <a:off x="1911029" y="3650211"/>
            <a:ext cx="1290425" cy="1871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latin typeface="等线"/>
                <a:ea typeface="等线"/>
              </a:rPr>
              <a:t>不如</a:t>
            </a:r>
            <a:endParaRPr lang="zh-CN"/>
          </a:p>
        </p:txBody>
      </p:sp>
      <p:sp>
        <p:nvSpPr>
          <p:cNvPr id="19" name="箭头: 下 18">
            <a:extLst>
              <a:ext uri="{FF2B5EF4-FFF2-40B4-BE49-F238E27FC236}">
                <a16:creationId xmlns="" xmlns:a16="http://schemas.microsoft.com/office/drawing/2014/main" id="{C0D3CC0B-AB1B-46D4-92BF-A47C8C48946A}"/>
              </a:ext>
            </a:extLst>
          </p:cNvPr>
          <p:cNvSpPr/>
          <p:nvPr/>
        </p:nvSpPr>
        <p:spPr>
          <a:xfrm rot="3000000">
            <a:off x="9398927" y="3703491"/>
            <a:ext cx="1290424" cy="1766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不如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A58D1DC-159B-4AC7-947C-0753282F14DF}"/>
              </a:ext>
            </a:extLst>
          </p:cNvPr>
          <p:cNvSpPr txBox="1"/>
          <p:nvPr/>
        </p:nvSpPr>
        <p:spPr>
          <a:xfrm>
            <a:off x="4768193" y="5552089"/>
            <a:ext cx="274320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6000" b="1" dirty="0"/>
              <a:t>朱家角</a:t>
            </a:r>
            <a:endParaRPr lang="zh-CN" sz="6000" b="1" dirty="0">
              <a:latin typeface="等线"/>
              <a:ea typeface="等线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79B9C1D4-097B-4BE4-866D-1875DFC57C5C}"/>
              </a:ext>
            </a:extLst>
          </p:cNvPr>
          <p:cNvSpPr txBox="1"/>
          <p:nvPr/>
        </p:nvSpPr>
        <p:spPr>
          <a:xfrm>
            <a:off x="1527502" y="3178502"/>
            <a:ext cx="1044028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3200" b="1" dirty="0"/>
              <a:t>朱涇</a:t>
            </a:r>
            <a:endParaRPr lang="zh-CN" sz="3200" b="1" dirty="0">
              <a:latin typeface="等线"/>
              <a:ea typeface="等线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C6A7E22-FBF5-453C-9922-89BABDC61146}"/>
              </a:ext>
            </a:extLst>
          </p:cNvPr>
          <p:cNvSpPr txBox="1"/>
          <p:nvPr/>
        </p:nvSpPr>
        <p:spPr>
          <a:xfrm>
            <a:off x="5565227" y="3231055"/>
            <a:ext cx="102651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3200" b="1" dirty="0"/>
              <a:t>楓涇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7B7888F-E45A-4229-B629-4CABC79893CE}"/>
              </a:ext>
            </a:extLst>
          </p:cNvPr>
          <p:cNvSpPr txBox="1"/>
          <p:nvPr/>
        </p:nvSpPr>
        <p:spPr>
          <a:xfrm>
            <a:off x="9673020" y="3231054"/>
            <a:ext cx="102651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3200" b="1" dirty="0"/>
              <a:t>泗涇</a:t>
            </a:r>
          </a:p>
        </p:txBody>
      </p:sp>
    </p:spTree>
    <p:extLst>
      <p:ext uri="{BB962C8B-B14F-4D97-AF65-F5344CB8AC3E}">
        <p14:creationId xmlns:p14="http://schemas.microsoft.com/office/powerpoint/2010/main" val="41007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图片包含 户外, 建筑物, 天空, 道路&#10;&#10;已生成极高可信度的说明">
            <a:extLst>
              <a:ext uri="{FF2B5EF4-FFF2-40B4-BE49-F238E27FC236}">
                <a16:creationId xmlns="" xmlns:a16="http://schemas.microsoft.com/office/drawing/2014/main" id="{209589F8-BBA3-49C4-B9AD-50C43F68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06" y="321734"/>
            <a:ext cx="4357755" cy="2905170"/>
          </a:xfrm>
          <a:prstGeom prst="rect">
            <a:avLst/>
          </a:prstGeom>
        </p:spPr>
      </p:pic>
      <p:pic>
        <p:nvPicPr>
          <p:cNvPr id="8" name="图片 8" descr="图片包含 水, 天空, 船, 户外&#10;&#10;已生成极高可信度的说明">
            <a:extLst>
              <a:ext uri="{FF2B5EF4-FFF2-40B4-BE49-F238E27FC236}">
                <a16:creationId xmlns="" xmlns:a16="http://schemas.microsoft.com/office/drawing/2014/main" id="{29A3D170-1415-4B0F-9620-00034CE2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5" y="3631096"/>
            <a:ext cx="4639596" cy="27605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9448F2-0E5B-42DA-B2D1-11A14E947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E8A7552-20E1-4F34-ADAB-C1DB6634D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6" descr="图片包含 草, 户外, 树, 天空&#10;&#10;已生成极高可信度的说明">
            <a:extLst>
              <a:ext uri="{FF2B5EF4-FFF2-40B4-BE49-F238E27FC236}">
                <a16:creationId xmlns="" xmlns:a16="http://schemas.microsoft.com/office/drawing/2014/main" id="{C8CCBFE3-05A5-401F-9DA4-EDECF067C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24" y="2635451"/>
            <a:ext cx="5426764" cy="40700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27668B0-34B2-4A11-97FE-0AD68C07ECC8}"/>
              </a:ext>
            </a:extLst>
          </p:cNvPr>
          <p:cNvSpPr txBox="1"/>
          <p:nvPr/>
        </p:nvSpPr>
        <p:spPr>
          <a:xfrm>
            <a:off x="2359572" y="323090"/>
            <a:ext cx="156954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3200" b="1" dirty="0"/>
              <a:t>北大街</a:t>
            </a:r>
            <a:r>
              <a:rPr lang="zh-CN" altLang="en-US" sz="3200" b="1" dirty="0"/>
              <a:t> </a:t>
            </a:r>
            <a:endParaRPr lang="zh-CN" sz="3200" dirty="0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3870CD1-8A36-4A55-94E3-A2968D434D8F}"/>
              </a:ext>
            </a:extLst>
          </p:cNvPr>
          <p:cNvSpPr txBox="1"/>
          <p:nvPr/>
        </p:nvSpPr>
        <p:spPr>
          <a:xfrm>
            <a:off x="8052675" y="1820916"/>
            <a:ext cx="1814787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3200" b="1" dirty="0"/>
              <a:t>東方綠舟</a:t>
            </a:r>
            <a:endParaRPr lang="zh-CN" sz="3200" b="1" dirty="0">
              <a:latin typeface="等线"/>
              <a:ea typeface="等线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C0299B9-FE2C-4127-9F25-7B01A77D0235}"/>
              </a:ext>
            </a:extLst>
          </p:cNvPr>
          <p:cNvSpPr txBox="1"/>
          <p:nvPr/>
        </p:nvSpPr>
        <p:spPr>
          <a:xfrm>
            <a:off x="1571296" y="3633952"/>
            <a:ext cx="309354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3200" b="1" dirty="0"/>
              <a:t>上海水上運動場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5AFF81E-0616-4BC7-BB95-F064B7978EC2}"/>
              </a:ext>
            </a:extLst>
          </p:cNvPr>
          <p:cNvSpPr txBox="1"/>
          <p:nvPr/>
        </p:nvSpPr>
        <p:spPr>
          <a:xfrm>
            <a:off x="6686331" y="296917"/>
            <a:ext cx="514306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3200" b="1" dirty="0"/>
              <a:t>朱家角水鄉的旅遊發展情況</a:t>
            </a:r>
            <a:endParaRPr lang="zh-CN" sz="3200" dirty="0"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7291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图片包含 水, 建筑物, 船, 户外&#10;&#10;已生成极高可信度的说明">
            <a:extLst>
              <a:ext uri="{FF2B5EF4-FFF2-40B4-BE49-F238E27FC236}">
                <a16:creationId xmlns="" xmlns:a16="http://schemas.microsoft.com/office/drawing/2014/main" id="{2C70DCF9-BFC8-4A94-9D0B-77E6C4FA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2" y="1158561"/>
            <a:ext cx="6898576" cy="4604800"/>
          </a:xfrm>
          <a:prstGeom prst="rect">
            <a:avLst/>
          </a:prstGeom>
        </p:spPr>
      </p:pic>
      <p:pic>
        <p:nvPicPr>
          <p:cNvPr id="2" name="图形 2" descr="群组">
            <a:extLst>
              <a:ext uri="{FF2B5EF4-FFF2-40B4-BE49-F238E27FC236}">
                <a16:creationId xmlns="" xmlns:a16="http://schemas.microsoft.com/office/drawing/2014/main" id="{58C05309-D6BD-472D-8923-A7BF7342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0441" y="1125897"/>
            <a:ext cx="2158123" cy="2149364"/>
          </a:xfrm>
          <a:prstGeom prst="rect">
            <a:avLst/>
          </a:prstGeom>
        </p:spPr>
      </p:pic>
      <p:pic>
        <p:nvPicPr>
          <p:cNvPr id="5" name="图形 5" descr="钱">
            <a:extLst>
              <a:ext uri="{FF2B5EF4-FFF2-40B4-BE49-F238E27FC236}">
                <a16:creationId xmlns="" xmlns:a16="http://schemas.microsoft.com/office/drawing/2014/main" id="{4ED16062-273A-4702-A337-68807FE53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9559" y="1246353"/>
            <a:ext cx="1089572" cy="1072055"/>
          </a:xfrm>
          <a:prstGeom prst="rect">
            <a:avLst/>
          </a:prstGeom>
        </p:spPr>
      </p:pic>
      <p:pic>
        <p:nvPicPr>
          <p:cNvPr id="9" name="图形 10" descr="硬币">
            <a:extLst>
              <a:ext uri="{FF2B5EF4-FFF2-40B4-BE49-F238E27FC236}">
                <a16:creationId xmlns="" xmlns:a16="http://schemas.microsoft.com/office/drawing/2014/main" id="{E24D57D4-6932-43D5-910A-DA8C3E125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7145" y="3803869"/>
            <a:ext cx="914400" cy="914400"/>
          </a:xfrm>
          <a:prstGeom prst="rect">
            <a:avLst/>
          </a:prstGeom>
        </p:spPr>
      </p:pic>
      <p:sp>
        <p:nvSpPr>
          <p:cNvPr id="12" name="箭头: 左 11">
            <a:extLst>
              <a:ext uri="{FF2B5EF4-FFF2-40B4-BE49-F238E27FC236}">
                <a16:creationId xmlns="" xmlns:a16="http://schemas.microsoft.com/office/drawing/2014/main" id="{7C5A3FF0-012D-4FB0-BF1D-CF9B1CA5B06B}"/>
              </a:ext>
            </a:extLst>
          </p:cNvPr>
          <p:cNvSpPr/>
          <p:nvPr/>
        </p:nvSpPr>
        <p:spPr>
          <a:xfrm>
            <a:off x="7016934" y="2901926"/>
            <a:ext cx="2765166" cy="1115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等线"/>
                <a:ea typeface="等线"/>
              </a:rPr>
              <a:t>旅</a:t>
            </a:r>
            <a:r>
              <a:rPr lang="zh-CN" sz="4000" b="1" dirty="0">
                <a:latin typeface="等线"/>
                <a:ea typeface="等线"/>
              </a:rPr>
              <a:t>遊</a:t>
            </a:r>
            <a:endParaRPr lang="zh-CN" sz="4000" b="1" dirty="0"/>
          </a:p>
        </p:txBody>
      </p:sp>
      <p:pic>
        <p:nvPicPr>
          <p:cNvPr id="13" name="图形 13" descr="群组">
            <a:extLst>
              <a:ext uri="{FF2B5EF4-FFF2-40B4-BE49-F238E27FC236}">
                <a16:creationId xmlns="" xmlns:a16="http://schemas.microsoft.com/office/drawing/2014/main" id="{84699652-69C0-4269-87B8-A56278309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5559" y="3269594"/>
            <a:ext cx="1965434" cy="1982951"/>
          </a:xfrm>
          <a:prstGeom prst="rect">
            <a:avLst/>
          </a:prstGeom>
        </p:spPr>
      </p:pic>
      <p:pic>
        <p:nvPicPr>
          <p:cNvPr id="15" name="图形 15" descr="握手">
            <a:extLst>
              <a:ext uri="{FF2B5EF4-FFF2-40B4-BE49-F238E27FC236}">
                <a16:creationId xmlns="" xmlns:a16="http://schemas.microsoft.com/office/drawing/2014/main" id="{E06D9A17-3BCE-4F6D-9588-11A8C2A1E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2869" y="2017111"/>
            <a:ext cx="1212193" cy="100198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08E9ADB-E4BE-4302-A2B7-F0149016AC5B}"/>
              </a:ext>
            </a:extLst>
          </p:cNvPr>
          <p:cNvSpPr txBox="1"/>
          <p:nvPr/>
        </p:nvSpPr>
        <p:spPr>
          <a:xfrm>
            <a:off x="10452538" y="831192"/>
            <a:ext cx="102651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3200" b="1" dirty="0"/>
              <a:t>遊客</a:t>
            </a:r>
          </a:p>
        </p:txBody>
      </p:sp>
    </p:spTree>
    <p:extLst>
      <p:ext uri="{BB962C8B-B14F-4D97-AF65-F5344CB8AC3E}">
        <p14:creationId xmlns:p14="http://schemas.microsoft.com/office/powerpoint/2010/main" val="36008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6A18BD0-8B3F-4E39-9803-8A8AAD417BF2}"/>
              </a:ext>
            </a:extLst>
          </p:cNvPr>
          <p:cNvSpPr txBox="1"/>
          <p:nvPr/>
        </p:nvSpPr>
        <p:spPr>
          <a:xfrm>
            <a:off x="9275552" y="1776078"/>
            <a:ext cx="2916448" cy="26161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3600" b="1" dirty="0">
                <a:latin typeface="等线"/>
                <a:ea typeface="等线"/>
              </a:rPr>
              <a:t>民生影響</a:t>
            </a:r>
            <a:endParaRPr lang="zh-CN" sz="3600" dirty="0">
              <a:latin typeface="等线"/>
              <a:ea typeface="等线"/>
            </a:endParaRPr>
          </a:p>
          <a:p>
            <a:pPr marL="342900" indent="-342900">
              <a:buAutoNum type="arabicPeriod"/>
            </a:pPr>
            <a:endParaRPr lang="zh-CN" altLang="en-US" sz="3200" dirty="0">
              <a:latin typeface="等线"/>
              <a:ea typeface="等线"/>
            </a:endParaRPr>
          </a:p>
          <a:p>
            <a:pPr marL="342900" indent="-342900">
              <a:buAutoNum type="arabicPeriod"/>
            </a:pPr>
            <a:r>
              <a:rPr lang="zh-CN" sz="3200" b="1" dirty="0" smtClean="0">
                <a:latin typeface="等线"/>
                <a:ea typeface="等线"/>
              </a:rPr>
              <a:t>貧富懸殊</a:t>
            </a:r>
            <a:endParaRPr lang="zh-CN" sz="3200" b="1" dirty="0">
              <a:latin typeface="等线"/>
              <a:ea typeface="等线"/>
            </a:endParaRPr>
          </a:p>
          <a:p>
            <a:pPr marL="342900" indent="-342900">
              <a:buAutoNum type="arabicPeriod"/>
            </a:pPr>
            <a:r>
              <a:rPr lang="zh-CN" altLang="en-US" sz="3200" b="1" dirty="0" smtClean="0">
                <a:latin typeface="等线"/>
                <a:ea typeface="等线"/>
              </a:rPr>
              <a:t>犯罪率</a:t>
            </a:r>
            <a:r>
              <a:rPr lang="zh-CN" altLang="en-US" sz="3200" b="1" dirty="0">
                <a:latin typeface="等线"/>
                <a:ea typeface="等线"/>
              </a:rPr>
              <a:t>上升</a:t>
            </a:r>
            <a:endParaRPr lang="zh-CN" sz="3200" b="1" dirty="0">
              <a:latin typeface="等线"/>
              <a:ea typeface="等线"/>
            </a:endParaRPr>
          </a:p>
          <a:p>
            <a:pPr marL="342900" indent="-342900">
              <a:buAutoNum type="arabicPeriod"/>
            </a:pPr>
            <a:r>
              <a:rPr lang="zh-CN" sz="3200" b="1" dirty="0" smtClean="0">
                <a:latin typeface="等线"/>
                <a:ea typeface="等线"/>
              </a:rPr>
              <a:t>民風有變化</a:t>
            </a:r>
            <a:endParaRPr lang="zh-CN" altLang="en-US" sz="3200" b="1" dirty="0">
              <a:latin typeface="等线"/>
              <a:ea typeface="等线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695505"/>
            <a:ext cx="8955762" cy="53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AFE9955-0AFD-4A8D-B73A-4C8429464371}"/>
              </a:ext>
            </a:extLst>
          </p:cNvPr>
          <p:cNvSpPr txBox="1"/>
          <p:nvPr/>
        </p:nvSpPr>
        <p:spPr>
          <a:xfrm>
            <a:off x="674558" y="284814"/>
            <a:ext cx="5171606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sz="3200" b="1" dirty="0"/>
              <a:t>旅遊對朱家角的</a:t>
            </a:r>
            <a:r>
              <a:rPr lang="zh-CN" altLang="en-US" sz="3200" b="1" dirty="0"/>
              <a:t>文化</a:t>
            </a:r>
            <a:r>
              <a:rPr lang="zh-CN" sz="3200" b="1" dirty="0"/>
              <a:t>影響</a:t>
            </a:r>
            <a:endParaRPr lang="zh-CN" sz="3200" dirty="0"/>
          </a:p>
        </p:txBody>
      </p:sp>
      <p:pic>
        <p:nvPicPr>
          <p:cNvPr id="3" name="图片 4" descr="图片包含 台球, 户外&#10;&#10;已生成高可信度的说明">
            <a:extLst>
              <a:ext uri="{FF2B5EF4-FFF2-40B4-BE49-F238E27FC236}">
                <a16:creationId xmlns="" xmlns:a16="http://schemas.microsoft.com/office/drawing/2014/main" id="{F598286C-ADEC-4BE3-8472-6DCB92AD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76" y="3822202"/>
            <a:ext cx="4570091" cy="2867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02" y="163525"/>
            <a:ext cx="4836441" cy="36273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" y="1126617"/>
            <a:ext cx="7052438" cy="47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95</Words>
  <Application>Microsoft Office PowerPoint</Application>
  <PresentationFormat>寬螢幕</PresentationFormat>
  <Paragraphs>34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宋体</vt:lpstr>
      <vt:lpstr>新細明體</vt:lpstr>
      <vt:lpstr>Arial</vt:lpstr>
      <vt:lpstr>Calibri</vt:lpstr>
      <vt:lpstr>Calibri Light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雷瑞芳 </cp:lastModifiedBy>
  <cp:revision>306</cp:revision>
  <dcterms:created xsi:type="dcterms:W3CDTF">2012-07-28T05:39:45Z</dcterms:created>
  <dcterms:modified xsi:type="dcterms:W3CDTF">2018-12-06T09:06:56Z</dcterms:modified>
</cp:coreProperties>
</file>